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9" r:id="rId4"/>
    <p:sldId id="260" r:id="rId5"/>
    <p:sldId id="258" r:id="rId6"/>
    <p:sldId id="263" r:id="rId7"/>
    <p:sldId id="267" r:id="rId8"/>
    <p:sldId id="264" r:id="rId9"/>
    <p:sldId id="265" r:id="rId10"/>
    <p:sldId id="266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570"/>
  </p:normalViewPr>
  <p:slideViewPr>
    <p:cSldViewPr snapToGrid="0" snapToObjects="1">
      <p:cViewPr varScale="1">
        <p:scale>
          <a:sx n="70" d="100"/>
          <a:sy n="70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00D9-DAC8-9347-ADBE-B4F9DBBC2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604E-E114-034D-BA40-C2DDECD6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0EBD7-E226-0247-A741-E87945CE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83FBB-C3FF-5B43-BE3D-E4057A7C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52236-60AB-5A4F-9910-96774128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4961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E6F0-B65A-A94D-BA29-269B2A2B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4CB92-D922-4644-9918-4AF7B724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1B114-8969-4F41-8E99-78AFBA2F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72820-2BD4-284F-B8E5-91E92424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13DF-73B9-3747-800B-CCE39ACE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410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ECDCC-0BEF-E444-941F-DE9E27161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E206-2D49-574B-A298-F63A63279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BC80-B2C6-2C48-A29B-D69E883A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25354-C04D-3745-B165-5DD79D2F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E93BE-10FD-564E-9107-AC37536B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332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AAB1-420E-CB40-8078-A79E0CBA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00E0-5217-1348-AB68-AEA81A08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429C-A7C8-164C-9C00-98F1A5B6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2E935-77D4-8D48-A7B7-56CC2018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CFC7-808E-A14B-994E-2035FC693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358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EF6B-1FD5-F042-98DB-A1ED01E3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E466F-BF89-0E47-AEEE-E93A761F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910DB-9957-8A4E-AF79-960F27ED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3720-ECBA-664F-A2F6-F47DC52E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B279-DC3F-7A40-97E1-385C0EA7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277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E4-7F9F-374B-B32E-C99A04AE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2EA7-EAAB-2941-8A13-7A9DA5928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52894-2FA3-3D43-928B-98F3C16E4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27DF2-EA49-D54C-A157-44BFF4FC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0F986-D7AE-A74F-B007-A5332A50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F77C8-0236-8342-A958-F3390ED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184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8A1F-95C6-794F-B149-F8279DF9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4D0A-24D3-D44C-B27E-C9EBBD9D0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C303F-3214-C44E-AC41-08A418102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9B320-95F9-2C43-B032-12A8ED9ED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96FF2-300F-2541-8F24-4438391BD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40BA1-5EC2-5A48-8D61-B9D619A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B195A-4580-6C47-A951-1CF9151F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B2010-9DC5-B749-81F6-9F17768A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271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812F-5E0B-B540-B21E-5E5CC5F0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D5323-BA4B-4F49-B886-5519F4A2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227D-2CB4-A742-BB69-0736BD8D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06A22-D87E-AA46-BEFE-197D6EE6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69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8AF6A-D567-5E4C-B9AD-E08D6E59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F4043-BE75-D44E-81AB-05FB2435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56597-E87E-9F48-81FA-791C7E2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896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ACCC-FA76-9849-8C89-00211624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D65A3-4583-8D42-B534-608B71D2C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3E576-6079-2441-B37A-B10AD4997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41C5-38A6-E04F-B50E-EAED114C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BA625-52BF-E042-B391-ACD7B843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3F36C-A04E-6C4D-828A-5A2D9D4B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511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DE99-AE90-B84A-92CE-532F1EF2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2F75A6-FFFE-B64C-9C33-6906EB5B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6D33B-7862-FC42-B7AA-106F5D043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6665D-A4AF-014D-864D-DD29B64B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5575D-5AD4-0247-887A-C9D4E42F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7E699-9AA1-0146-9A35-D6AAB5A8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784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F3C58-D315-3643-8A25-4962F0CD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7E92-5743-4F4A-87AE-209D4799A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EB8D7-D1E6-5E4B-9990-02594294E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C1117-C8BC-DD47-AFDC-9815820B49EF}" type="datetimeFigureOut">
              <a:rPr lang="nb-NO" smtClean="0"/>
              <a:t>20.03.2020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EB3BB-F950-504D-9F40-7F2569616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8EA5-4953-3141-AA0A-A74AB6A43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3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5D17-EAE8-2A43-9998-C6F445044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Summary</a:t>
            </a:r>
            <a:r>
              <a:rPr lang="nb-NO" dirty="0"/>
              <a:t> master</a:t>
            </a:r>
            <a:br>
              <a:rPr lang="nb-NO" dirty="0"/>
            </a:br>
            <a:r>
              <a:rPr lang="nb-NO" dirty="0" err="1"/>
              <a:t>Easter</a:t>
            </a:r>
            <a:r>
              <a:rPr lang="nb-NO" dirty="0"/>
              <a:t> 2020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721C-FAC4-914E-AD87-6E1194538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Ivar Svalheim Haugerud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7627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B54D7-AEBD-C749-B857-4327B1534D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b-NO" dirty="0" err="1"/>
                  <a:t>Constant</a:t>
                </a:r>
                <a:r>
                  <a:rPr lang="nb-NO" dirty="0"/>
                  <a:t> </a:t>
                </a:r>
                <a:r>
                  <a:rPr lang="nb-NO" dirty="0" err="1"/>
                  <a:t>Peclet</a:t>
                </a:r>
                <a:r>
                  <a:rPr lang="nb-NO" dirty="0"/>
                  <a:t> </a:t>
                </a:r>
                <a:r>
                  <a:rPr lang="nb-NO" dirty="0" err="1"/>
                  <a:t>number</a:t>
                </a:r>
                <a:r>
                  <a:rPr lang="nb-NO" dirty="0"/>
                  <a:t> –    </a:t>
                </a:r>
                <a:r>
                  <a:rPr lang="nb-NO" dirty="0">
                    <a:latin typeface="Symbol" pitchFamily="2" charset="2"/>
                  </a:rPr>
                  <a:t>a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latin typeface="Cambria Math" panose="02040503050406030204" pitchFamily="18" charset="0"/>
                      </a:rPr>
                      <m:t>= 2</m:t>
                    </m:r>
                  </m:oMath>
                </a14:m>
                <a:endParaRPr lang="nb-NO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B54D7-AEBD-C749-B857-4327B1534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912FCF-B078-9C43-89E5-CB49B5A86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450" y="1958711"/>
            <a:ext cx="5041900" cy="37973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4B23D-06C9-904D-BC3C-14648849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599" y="1958711"/>
            <a:ext cx="5105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9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br>
              <a:rPr lang="nb-NO" dirty="0"/>
            </a:b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52BE980-FCB3-7845-A379-FB8A1690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13" y="209169"/>
            <a:ext cx="3563154" cy="643966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687BB-C367-B14F-BB35-81CA5127E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820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299"/>
            <a:ext cx="10515600" cy="1325563"/>
          </a:xfrm>
        </p:spPr>
        <p:txBody>
          <a:bodyPr/>
          <a:lstStyle/>
          <a:p>
            <a:r>
              <a:rPr lang="nb-NO"/>
              <a:t>Maximizing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0BE9-25FB-F040-8E82-AD4CE6EC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619" y="723622"/>
            <a:ext cx="3301775" cy="6603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0D2C4-F29C-1F4E-830E-E4B39BEFC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1" y="723622"/>
            <a:ext cx="3301775" cy="6603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1DCE2A-6ACB-6D48-8177-899C5DD9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82" y="1467119"/>
            <a:ext cx="2901009" cy="52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8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1CFF8-A922-7045-89AD-6278C50B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99" y="1627693"/>
            <a:ext cx="5313029" cy="3984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30F0C-B389-3F48-8625-6A286AAC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2" y="1690688"/>
            <a:ext cx="5194060" cy="3921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2F858-E631-5348-81B2-54FA279F79F2}"/>
              </a:ext>
            </a:extLst>
          </p:cNvPr>
          <p:cNvSpPr txBox="1"/>
          <p:nvPr/>
        </p:nvSpPr>
        <p:spPr>
          <a:xfrm>
            <a:off x="977184" y="5506183"/>
            <a:ext cx="10237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150,</a:t>
            </a:r>
          </a:p>
          <a:p>
            <a:r>
              <a:rPr lang="nb-NO" sz="2800" dirty="0"/>
              <a:t>Different </a:t>
            </a:r>
            <a:r>
              <a:rPr lang="nb-NO" sz="2800" dirty="0" err="1"/>
              <a:t>injection</a:t>
            </a:r>
            <a:r>
              <a:rPr lang="nb-NO" sz="2800" dirty="0"/>
              <a:t> </a:t>
            </a:r>
            <a:r>
              <a:rPr lang="nb-NO" sz="2800" dirty="0" err="1"/>
              <a:t>methods</a:t>
            </a:r>
            <a:r>
              <a:rPr lang="nb-NO" sz="2800" dirty="0"/>
              <a:t> </a:t>
            </a:r>
            <a:r>
              <a:rPr lang="nb-NO" sz="2800" dirty="0" err="1"/>
              <a:t>optimalize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consentration</a:t>
            </a:r>
            <a:r>
              <a:rPr lang="nb-NO" sz="2800" dirty="0"/>
              <a:t> </a:t>
            </a:r>
            <a:r>
              <a:rPr lang="nb-NO" sz="2800" dirty="0" err="1"/>
              <a:t>profile</a:t>
            </a:r>
            <a:r>
              <a:rPr lang="nb-NO" sz="2800" dirty="0"/>
              <a:t> for different </a:t>
            </a:r>
            <a:r>
              <a:rPr lang="nb-NO" sz="2800" dirty="0" err="1"/>
              <a:t>Peclet</a:t>
            </a:r>
            <a:r>
              <a:rPr lang="nb-NO" sz="2800" dirty="0"/>
              <a:t> </a:t>
            </a:r>
            <a:r>
              <a:rPr lang="nb-NO" sz="2800" dirty="0" err="1"/>
              <a:t>numbers</a:t>
            </a:r>
            <a:r>
              <a:rPr lang="nb-NO" sz="28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DE7DA-56B9-B148-B902-6C1360F7A636}"/>
              </a:ext>
            </a:extLst>
          </p:cNvPr>
          <p:cNvSpPr txBox="1"/>
          <p:nvPr/>
        </p:nvSpPr>
        <p:spPr>
          <a:xfrm>
            <a:off x="6876244" y="5542097"/>
            <a:ext cx="256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30</a:t>
            </a:r>
          </a:p>
        </p:txBody>
      </p:sp>
    </p:spTree>
    <p:extLst>
      <p:ext uri="{BB962C8B-B14F-4D97-AF65-F5344CB8AC3E}">
        <p14:creationId xmlns:p14="http://schemas.microsoft.com/office/powerpoint/2010/main" val="169547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Solving</a:t>
            </a:r>
            <a:r>
              <a:rPr lang="nb-NO" dirty="0"/>
              <a:t> </a:t>
            </a:r>
            <a:r>
              <a:rPr lang="nb-NO" dirty="0" err="1"/>
              <a:t>Navier</a:t>
            </a:r>
            <a:r>
              <a:rPr lang="nb-NO" dirty="0"/>
              <a:t>-Stokes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8B321-CF33-674B-9C6D-A6291EBC4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28720" y="3834316"/>
            <a:ext cx="2884644" cy="96154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3C0BA-88E9-E844-B658-0CE3A84D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66" y="1986388"/>
            <a:ext cx="6350000" cy="1236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164D77-8EDE-A147-808A-686D27373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867" y="1394884"/>
            <a:ext cx="35052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6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781A4-BD58-A642-915D-8F7BEBBE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588000" cy="858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A1911-6460-2044-A4E0-ED6F25194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199969" y="1607810"/>
            <a:ext cx="3795363" cy="506048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BF908-7531-7041-9B0C-AB08B5BCB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449" y="1607810"/>
            <a:ext cx="3795363" cy="50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781A4-BD58-A642-915D-8F7BEBBE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8" y="1638640"/>
            <a:ext cx="5588000" cy="858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8A7C-582A-E749-837F-1911C21F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1" y="3770535"/>
            <a:ext cx="3357033" cy="10408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4869F8-C638-6A49-95E6-124092164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77002" y="2376440"/>
            <a:ext cx="5295900" cy="3797300"/>
          </a:xfrm>
        </p:spPr>
      </p:pic>
    </p:spTree>
    <p:extLst>
      <p:ext uri="{BB962C8B-B14F-4D97-AF65-F5344CB8AC3E}">
        <p14:creationId xmlns:p14="http://schemas.microsoft.com/office/powerpoint/2010/main" val="416803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E3FC-D292-D744-8A7D-5CC22076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Thermal</a:t>
            </a:r>
            <a:r>
              <a:rPr lang="nb-NO" dirty="0"/>
              <a:t> </a:t>
            </a:r>
            <a:r>
              <a:rPr lang="nb-NO" dirty="0" err="1"/>
              <a:t>diffusion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6449-508E-4A43-A2C7-775F765C3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43500" cy="3848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EEC8C-EBF8-244F-85A8-0C238EAF5BE6}"/>
              </a:ext>
            </a:extLst>
          </p:cNvPr>
          <p:cNvSpPr txBox="1"/>
          <p:nvPr/>
        </p:nvSpPr>
        <p:spPr>
          <a:xfrm>
            <a:off x="1361017" y="5477212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Heat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ways</a:t>
            </a:r>
            <a:r>
              <a:rPr lang="nb-NO" dirty="0"/>
              <a:t>: Re = 3.8*1e-4, </a:t>
            </a:r>
            <a:r>
              <a:rPr lang="nb-NO" dirty="0" err="1"/>
              <a:t>Pe</a:t>
            </a:r>
            <a:r>
              <a:rPr lang="nb-NO" dirty="0"/>
              <a:t> = 9.7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94943-70DF-5F46-B608-D58D7321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84" y="1690688"/>
            <a:ext cx="54483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CA852-4A83-914F-A90C-D7292C08D153}"/>
              </a:ext>
            </a:extLst>
          </p:cNvPr>
          <p:cNvSpPr txBox="1"/>
          <p:nvPr/>
        </p:nvSpPr>
        <p:spPr>
          <a:xfrm>
            <a:off x="7128935" y="5384879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Heat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, matter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:</a:t>
            </a:r>
          </a:p>
          <a:p>
            <a:r>
              <a:rPr lang="nb-NO" dirty="0"/>
              <a:t> Re = 2.4*1e-3, </a:t>
            </a:r>
            <a:r>
              <a:rPr lang="nb-NO" dirty="0" err="1"/>
              <a:t>Pe</a:t>
            </a:r>
            <a:r>
              <a:rPr lang="nb-NO" dirty="0"/>
              <a:t> = 60.3.</a:t>
            </a:r>
          </a:p>
          <a:p>
            <a:r>
              <a:rPr lang="nb-NO" dirty="0" err="1"/>
              <a:t>Differenet</a:t>
            </a:r>
            <a:r>
              <a:rPr lang="nb-NO" dirty="0"/>
              <a:t> </a:t>
            </a:r>
            <a:r>
              <a:rPr lang="nb-NO" dirty="0" err="1"/>
              <a:t>boundary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, heat not </a:t>
            </a:r>
            <a:r>
              <a:rPr lang="nb-NO" dirty="0" err="1"/>
              <a:t>conserved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0360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C8A61C-5926-C248-BFE4-2DD612B14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056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DF62D-6B8B-934A-8893-95ECA045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" y="2589134"/>
            <a:ext cx="2436294" cy="30068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3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DF62D-6B8B-934A-8893-95ECA045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" y="2589134"/>
            <a:ext cx="2436294" cy="30068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5F535-2BF6-334D-992E-94A9A529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90" y="3265826"/>
            <a:ext cx="8069816" cy="10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9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DF62D-6B8B-934A-8893-95ECA045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" y="2589134"/>
            <a:ext cx="2436294" cy="30068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5F535-2BF6-334D-992E-94A9A529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90" y="3265826"/>
            <a:ext cx="8069816" cy="1024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39E476-0702-8E49-8D22-EC6E3F25D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890" y="4571538"/>
            <a:ext cx="7657068" cy="1074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B178A4-CBE4-9946-A00C-26EFAFEE936A}"/>
              </a:ext>
            </a:extLst>
          </p:cNvPr>
          <p:cNvSpPr txBox="1"/>
          <p:nvPr/>
        </p:nvSpPr>
        <p:spPr>
          <a:xfrm>
            <a:off x="1388533" y="6146800"/>
            <a:ext cx="751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All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linear in time, a </a:t>
            </a:r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scaling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equation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2628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110</Words>
  <Application>Microsoft Macintosh PowerPoint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Symbol</vt:lpstr>
      <vt:lpstr>Office Theme</vt:lpstr>
      <vt:lpstr>Summary master Easter 2020 </vt:lpstr>
      <vt:lpstr>Solving Navier-Stokes</vt:lpstr>
      <vt:lpstr>Reciprocal relation</vt:lpstr>
      <vt:lpstr>Reciprocal relation</vt:lpstr>
      <vt:lpstr>Thermal diffusion</vt:lpstr>
      <vt:lpstr>Constant Peclet number</vt:lpstr>
      <vt:lpstr>Constant Peclet number</vt:lpstr>
      <vt:lpstr>Constant Peclet number</vt:lpstr>
      <vt:lpstr>Constant Peclet number</vt:lpstr>
      <vt:lpstr>Constant Peclet number –    a = 2</vt:lpstr>
      <vt:lpstr>Maximizing concentration </vt:lpstr>
      <vt:lpstr>Maximizing concentration </vt:lpstr>
      <vt:lpstr>Maximizing concentration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master Easter 2020 </dc:title>
  <dc:creator>ivar.haugerud@gmail.com</dc:creator>
  <cp:lastModifiedBy>ivar.haugerud@gmail.com</cp:lastModifiedBy>
  <cp:revision>16</cp:revision>
  <dcterms:created xsi:type="dcterms:W3CDTF">2020-03-19T16:31:15Z</dcterms:created>
  <dcterms:modified xsi:type="dcterms:W3CDTF">2020-03-20T15:09:14Z</dcterms:modified>
</cp:coreProperties>
</file>